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1818"/>
    <a:srgbClr val="FFC900"/>
    <a:srgbClr val="FFC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C358BA6-6808-B4C5-19CD-6713042E5564}"/>
              </a:ext>
            </a:extLst>
          </p:cNvPr>
          <p:cNvSpPr txBox="1"/>
          <p:nvPr userDrawn="1"/>
        </p:nvSpPr>
        <p:spPr>
          <a:xfrm>
            <a:off x="8691200" y="6550223"/>
            <a:ext cx="330832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300" b="1" strike="noStrike" dirty="0">
                <a:latin typeface="Nunito" pitchFamily="2" charset="0"/>
              </a:rPr>
              <a:t>GGE-FRT-006 Versión 1. 03-13-2023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CBB60DE-21D2-7824-A3C5-7183F90087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758" y="1605393"/>
            <a:ext cx="6375862" cy="218824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C2EEB23-A9A6-8756-8CD3-896FAB68A8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452" y="3901609"/>
            <a:ext cx="4610474" cy="100493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4BA7F08-442A-B4BA-60F9-323F545580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104" y="5454792"/>
            <a:ext cx="3455452" cy="1074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322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A1AE18B9-6E70-4FE4-BBDE-6EA17984F4B4}"/>
              </a:ext>
            </a:extLst>
          </p:cNvPr>
          <p:cNvSpPr/>
          <p:nvPr userDrawn="1"/>
        </p:nvSpPr>
        <p:spPr>
          <a:xfrm>
            <a:off x="1787236" y="1300946"/>
            <a:ext cx="4638502" cy="773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FCB01CD-5BF8-8653-D425-CAA7486655AE}"/>
              </a:ext>
            </a:extLst>
          </p:cNvPr>
          <p:cNvSpPr txBox="1"/>
          <p:nvPr userDrawn="1"/>
        </p:nvSpPr>
        <p:spPr>
          <a:xfrm>
            <a:off x="8691200" y="6550223"/>
            <a:ext cx="330832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300" b="1" strike="noStrike" dirty="0">
                <a:latin typeface="Nunito" pitchFamily="2" charset="0"/>
              </a:rPr>
              <a:t>GGE-FRT-006 Versión 1. 03-13-2023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4091924-C68B-31D8-69E6-C70D2C13AD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104" y="5454792"/>
            <a:ext cx="3455452" cy="107427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8F8D93D-5F55-5B92-3BDE-C7C551EAF0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364" y="328929"/>
            <a:ext cx="1375722" cy="49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446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939B8412-438F-4496-B619-023DF4E8F5EA}"/>
              </a:ext>
            </a:extLst>
          </p:cNvPr>
          <p:cNvCxnSpPr/>
          <p:nvPr userDrawn="1"/>
        </p:nvCxnSpPr>
        <p:spPr>
          <a:xfrm>
            <a:off x="613756" y="627617"/>
            <a:ext cx="10981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ángulo 3">
            <a:extLst>
              <a:ext uri="{FF2B5EF4-FFF2-40B4-BE49-F238E27FC236}">
                <a16:creationId xmlns:a16="http://schemas.microsoft.com/office/drawing/2014/main" id="{311CE130-04B6-48B7-AEBF-552FE2F722D6}"/>
              </a:ext>
            </a:extLst>
          </p:cNvPr>
          <p:cNvSpPr/>
          <p:nvPr userDrawn="1"/>
        </p:nvSpPr>
        <p:spPr>
          <a:xfrm>
            <a:off x="1795550" y="627617"/>
            <a:ext cx="2128058" cy="773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0347D37-FA38-4038-9791-F3057B6C81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522" y="378235"/>
            <a:ext cx="1375722" cy="49044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FA25972-D477-CE1F-BA1D-38D16DBDA5FB}"/>
              </a:ext>
            </a:extLst>
          </p:cNvPr>
          <p:cNvSpPr txBox="1"/>
          <p:nvPr userDrawn="1"/>
        </p:nvSpPr>
        <p:spPr>
          <a:xfrm>
            <a:off x="8691200" y="6550223"/>
            <a:ext cx="330832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300" b="1" strike="noStrike" dirty="0">
                <a:latin typeface="Nunito" pitchFamily="2" charset="0"/>
              </a:rPr>
              <a:t>GGE-FRT-006 Versión 1. 03-13-2023</a:t>
            </a:r>
          </a:p>
        </p:txBody>
      </p:sp>
    </p:spTree>
    <p:extLst>
      <p:ext uri="{BB962C8B-B14F-4D97-AF65-F5344CB8AC3E}">
        <p14:creationId xmlns:p14="http://schemas.microsoft.com/office/powerpoint/2010/main" val="2469001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BF1781AD-1E4A-2869-3482-8BEBC98A7D3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18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B26BD54-2AB3-9903-4F3C-B774A7641CA2}"/>
              </a:ext>
            </a:extLst>
          </p:cNvPr>
          <p:cNvSpPr txBox="1"/>
          <p:nvPr userDrawn="1"/>
        </p:nvSpPr>
        <p:spPr>
          <a:xfrm>
            <a:off x="8691200" y="6550223"/>
            <a:ext cx="330832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300" b="1" strike="noStrike" dirty="0">
                <a:solidFill>
                  <a:schemeClr val="bg1"/>
                </a:solidFill>
                <a:latin typeface="Nunito" pitchFamily="2" charset="0"/>
              </a:rPr>
              <a:t>GGE-FRT-006 Versión 1. 03-13-2023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5D10CA6-7016-19BE-57B1-118D2DC56C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688" y="485420"/>
            <a:ext cx="1319571" cy="332705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86319E32-E3BC-A556-DC18-FF2BBD93D4D6}"/>
              </a:ext>
            </a:extLst>
          </p:cNvPr>
          <p:cNvCxnSpPr>
            <a:cxnSpLocks/>
          </p:cNvCxnSpPr>
          <p:nvPr userDrawn="1"/>
        </p:nvCxnSpPr>
        <p:spPr>
          <a:xfrm>
            <a:off x="2675312" y="652556"/>
            <a:ext cx="9324217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14A2A9E3-9A7F-A52D-C2DF-2B0C47E12031}"/>
              </a:ext>
            </a:extLst>
          </p:cNvPr>
          <p:cNvCxnSpPr>
            <a:cxnSpLocks/>
          </p:cNvCxnSpPr>
          <p:nvPr userDrawn="1"/>
        </p:nvCxnSpPr>
        <p:spPr>
          <a:xfrm>
            <a:off x="583276" y="625455"/>
            <a:ext cx="591589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7876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BF1781AD-1E4A-2869-3482-8BEBC98A7D3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18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B26BD54-2AB3-9903-4F3C-B774A7641CA2}"/>
              </a:ext>
            </a:extLst>
          </p:cNvPr>
          <p:cNvSpPr txBox="1"/>
          <p:nvPr userDrawn="1"/>
        </p:nvSpPr>
        <p:spPr>
          <a:xfrm>
            <a:off x="8691200" y="6550223"/>
            <a:ext cx="330832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300" b="1" strike="noStrike" dirty="0">
                <a:solidFill>
                  <a:schemeClr val="bg1"/>
                </a:solidFill>
                <a:latin typeface="Nunito" pitchFamily="2" charset="0"/>
              </a:rPr>
              <a:t>GGE-FRT-006 Versión 1. 03-13-2023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EC7995C-8B5B-5AA7-9153-80200CC9F6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104" y="5454792"/>
            <a:ext cx="3455452" cy="107427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5D10CA6-7016-19BE-57B1-118D2DC56C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502" y="485420"/>
            <a:ext cx="1319571" cy="33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63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2CC45A7-B5C9-43E1-A038-AA3A5AF6DD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D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8F1C648-0498-465A-A712-013F2DD679D7}"/>
              </a:ext>
            </a:extLst>
          </p:cNvPr>
          <p:cNvSpPr txBox="1"/>
          <p:nvPr userDrawn="1"/>
        </p:nvSpPr>
        <p:spPr>
          <a:xfrm>
            <a:off x="8691200" y="6550223"/>
            <a:ext cx="330832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300" b="1" strike="noStrike" dirty="0">
                <a:latin typeface="Nunito" pitchFamily="2" charset="0"/>
              </a:rPr>
              <a:t>GGE-FRT-006 Versión 1. 03-13-2023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4780558-2487-982F-05EC-1944C0F324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104" y="5454792"/>
            <a:ext cx="3455452" cy="10742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3C7D81E-C021-9EDB-7D36-137096ED18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45" y="488294"/>
            <a:ext cx="1503596" cy="3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898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>
            <a:extLst>
              <a:ext uri="{FF2B5EF4-FFF2-40B4-BE49-F238E27FC236}">
                <a16:creationId xmlns:a16="http://schemas.microsoft.com/office/drawing/2014/main" id="{44B0080E-355B-401A-AF9D-C6BCB296EE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082" y="2013898"/>
            <a:ext cx="5311833" cy="189368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5160DFB-4AE0-4003-77E0-6C702F241E94}"/>
              </a:ext>
            </a:extLst>
          </p:cNvPr>
          <p:cNvSpPr txBox="1"/>
          <p:nvPr userDrawn="1"/>
        </p:nvSpPr>
        <p:spPr>
          <a:xfrm>
            <a:off x="8691200" y="6550223"/>
            <a:ext cx="330832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300" b="1" strike="noStrike" dirty="0">
                <a:latin typeface="Nunito" pitchFamily="2" charset="0"/>
              </a:rPr>
              <a:t>GGE-FRT-006 Versión 1. 03-13-2023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E55CDEA-AD56-984E-4048-460A3FE08B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104" y="5454792"/>
            <a:ext cx="3455452" cy="107427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6751B15-A940-0291-CD2C-7DFB0B892B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082" y="3907579"/>
            <a:ext cx="5311833" cy="39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055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EF0A164-DAD0-4021-AD94-EEDC7C8BD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1B5B67-AB03-4720-A86C-6C845A815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1BB2A7-8526-4A37-A5DE-8E656D87DC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BD464-3418-47CA-847C-D192F84BF9CA}" type="datetimeFigureOut">
              <a:rPr lang="es-CO" smtClean="0"/>
              <a:t>25/04/2024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BA3C8B-560A-4E5E-A3BA-5738B252D3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81C2B6F-26F1-40DE-8AA4-B83324102A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CO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078051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  <p:sldLayoutId id="2147483652" r:id="rId5"/>
    <p:sldLayoutId id="2147483653" r:id="rId6"/>
    <p:sldLayoutId id="2147483654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3181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422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2230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4151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6227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53167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0</Words>
  <Application>Microsoft Office PowerPoint</Application>
  <PresentationFormat>Panorámica</PresentationFormat>
  <Paragraphs>0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Nunito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Cristian Fabian Nonato Guzman</dc:creator>
  <cp:lastModifiedBy>Oscar Daniel Restrepo</cp:lastModifiedBy>
  <cp:revision>6</cp:revision>
  <dcterms:created xsi:type="dcterms:W3CDTF">2022-03-28T21:26:01Z</dcterms:created>
  <dcterms:modified xsi:type="dcterms:W3CDTF">2024-04-25T20:25:02Z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299739c-ad3d-4908-806e-4d91151a6e13_Enabled">
    <vt:lpwstr>true</vt:lpwstr>
  </property>
  <property fmtid="{D5CDD505-2E9C-101B-9397-08002B2CF9AE}" pid="3" name="MSIP_Label_1299739c-ad3d-4908-806e-4d91151a6e13_SetDate">
    <vt:lpwstr>2023-03-21T15:20:14Z</vt:lpwstr>
  </property>
  <property fmtid="{D5CDD505-2E9C-101B-9397-08002B2CF9AE}" pid="4" name="MSIP_Label_1299739c-ad3d-4908-806e-4d91151a6e13_Method">
    <vt:lpwstr>Standard</vt:lpwstr>
  </property>
  <property fmtid="{D5CDD505-2E9C-101B-9397-08002B2CF9AE}" pid="5" name="MSIP_Label_1299739c-ad3d-4908-806e-4d91151a6e13_Name">
    <vt:lpwstr>All Employees (Unrestricted)</vt:lpwstr>
  </property>
  <property fmtid="{D5CDD505-2E9C-101B-9397-08002B2CF9AE}" pid="6" name="MSIP_Label_1299739c-ad3d-4908-806e-4d91151a6e13_SiteId">
    <vt:lpwstr>cbc2c381-2f2e-4d93-91d1-506c9316ace7</vt:lpwstr>
  </property>
  <property fmtid="{D5CDD505-2E9C-101B-9397-08002B2CF9AE}" pid="7" name="MSIP_Label_1299739c-ad3d-4908-806e-4d91151a6e13_ActionId">
    <vt:lpwstr>bdb54455-d547-4c2c-9fe8-07631bc9db12</vt:lpwstr>
  </property>
  <property fmtid="{D5CDD505-2E9C-101B-9397-08002B2CF9AE}" pid="8" name="MSIP_Label_1299739c-ad3d-4908-806e-4d91151a6e13_ContentBits">
    <vt:lpwstr>0</vt:lpwstr>
  </property>
</Properties>
</file>